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42" r:id="rId2"/>
    <p:sldId id="354" r:id="rId3"/>
    <p:sldId id="356" r:id="rId4"/>
    <p:sldId id="348" r:id="rId5"/>
    <p:sldId id="345" r:id="rId6"/>
    <p:sldId id="357" r:id="rId7"/>
    <p:sldId id="358" r:id="rId8"/>
    <p:sldId id="367" r:id="rId9"/>
    <p:sldId id="369" r:id="rId10"/>
    <p:sldId id="36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50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646"/>
  </p:normalViewPr>
  <p:slideViewPr>
    <p:cSldViewPr snapToGrid="0" snapToObjects="1" showGuides="1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37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27147AF-F9A9-4D63-B19C-9085990CD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CBD61C2-5F26-464A-B758-BBDE5675F1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EC514F-997F-40A6-8D96-830D9E188FE6}" type="datetime1">
              <a:rPr lang="ru-RU" smtClean="0"/>
              <a:t>29.12.2023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57DEE5-DD29-4FD4-85BE-B7B87A25D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71C804-CB60-49D5-B44A-80D733B5C7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341B19B-2722-49DF-987B-0896100D0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770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7A106B-F5C0-4C5E-9E7A-AFE8FC1A73A7}" type="datetime1">
              <a:rPr lang="ru-RU" noProof="0" smtClean="0"/>
              <a:t>29.12.2023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920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4835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920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76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45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" dirty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 dirty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" dirty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976" y="470558"/>
            <a:ext cx="12191998" cy="1323440"/>
          </a:xfrm>
        </p:spPr>
        <p:txBody>
          <a:bodyPr rtlCol="0"/>
          <a:lstStyle/>
          <a:p>
            <a:pPr rtl="0"/>
            <a:r>
              <a:rPr lang="en-US" sz="60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Incoder</a:t>
            </a:r>
            <a:r>
              <a:rPr lang="en-US" sz="60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-Decoder</a:t>
            </a:r>
            <a:endParaRPr lang="ru-RU" sz="6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592169"/>
            <a:ext cx="12192000" cy="1323440"/>
          </a:xfrm>
        </p:spPr>
        <p:txBody>
          <a:bodyPr rtlCol="0"/>
          <a:lstStyle/>
          <a:p>
            <a:pPr algn="l" rtl="0"/>
            <a:r>
              <a:rPr lang="ru-RU" sz="1600" dirty="0" err="1"/>
              <a:t>Подшиваленко</a:t>
            </a:r>
            <a:r>
              <a:rPr lang="ru-RU" sz="1600" dirty="0"/>
              <a:t> Диана</a:t>
            </a:r>
          </a:p>
          <a:p>
            <a:pPr algn="l" rtl="0"/>
            <a:r>
              <a:rPr lang="ru-RU" sz="1600" dirty="0" err="1"/>
              <a:t>Шинкевич</a:t>
            </a:r>
            <a:r>
              <a:rPr lang="ru-RU" sz="1600" dirty="0"/>
              <a:t> Марина</a:t>
            </a:r>
          </a:p>
          <a:p>
            <a:pPr algn="l" rtl="0"/>
            <a:r>
              <a:rPr lang="ru-RU" sz="1600" dirty="0" err="1"/>
              <a:t>Иовчик</a:t>
            </a:r>
            <a:r>
              <a:rPr lang="ru-RU" sz="1600" dirty="0"/>
              <a:t> Павел</a:t>
            </a:r>
          </a:p>
          <a:p>
            <a:pPr algn="l" rtl="0"/>
            <a:r>
              <a:rPr lang="ru-RU" sz="1600" dirty="0" err="1"/>
              <a:t>Гибадулина</a:t>
            </a:r>
            <a:r>
              <a:rPr lang="ru-RU" sz="1600" dirty="0"/>
              <a:t> Алина</a:t>
            </a:r>
          </a:p>
          <a:p>
            <a:pPr algn="l" rtl="0"/>
            <a:r>
              <a:rPr lang="ru-RU" sz="1600" dirty="0"/>
              <a:t>Гриценко Анна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C5E2D4-DE63-45A6-800C-48B1B7B9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455" y="1793998"/>
            <a:ext cx="3761090" cy="37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879BD9C-818D-4483-9274-2831CDB3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10</a:t>
            </a:fld>
            <a:endParaRPr lang="ru-RU" noProof="0"/>
          </a:p>
        </p:txBody>
      </p:sp>
      <p:pic>
        <p:nvPicPr>
          <p:cNvPr id="13" name="Рисунок 12" descr="Подключения со сплошной заливкой">
            <a:extLst>
              <a:ext uri="{FF2B5EF4-FFF2-40B4-BE49-F238E27FC236}">
                <a16:creationId xmlns:a16="http://schemas.microsoft.com/office/drawing/2014/main" id="{12764819-0197-4F59-BF03-006ADF4C2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025" y="5494360"/>
            <a:ext cx="914400" cy="9144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F8DB82-6E27-4581-B347-65F0BE4BB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616" y="904287"/>
            <a:ext cx="8870449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1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08537B-D769-46D9-A460-8143B3E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727"/>
            <a:ext cx="10515600" cy="5410033"/>
          </a:xfrm>
        </p:spPr>
        <p:txBody>
          <a:bodyPr/>
          <a:lstStyle/>
          <a:p>
            <a:r>
              <a:rPr lang="ru-RU" sz="7200" dirty="0"/>
              <a:t>Шифр </a:t>
            </a:r>
            <a:r>
              <a:rPr lang="ru-RU" sz="7200" dirty="0" err="1"/>
              <a:t>Атбаш</a:t>
            </a:r>
            <a:br>
              <a:rPr lang="ru-RU" sz="6000" dirty="0"/>
            </a:br>
            <a:endParaRPr lang="ru-RU" sz="60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C297D8-D0DB-416A-B825-01F413562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11</a:t>
            </a:fld>
            <a:endParaRPr lang="ru-RU" noProof="0"/>
          </a:p>
        </p:txBody>
      </p:sp>
      <p:pic>
        <p:nvPicPr>
          <p:cNvPr id="9" name="Рисунок 8" descr="Блокировка со сплошной заливкой">
            <a:extLst>
              <a:ext uri="{FF2B5EF4-FFF2-40B4-BE49-F238E27FC236}">
                <a16:creationId xmlns:a16="http://schemas.microsoft.com/office/drawing/2014/main" id="{1E36327F-480E-4B21-BECB-47397D376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53117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08537B-D769-46D9-A460-8143B3E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0281"/>
            <a:ext cx="10515600" cy="5410033"/>
          </a:xfrm>
        </p:spPr>
        <p:txBody>
          <a:bodyPr/>
          <a:lstStyle/>
          <a:p>
            <a:pPr algn="ctr"/>
            <a:r>
              <a:rPr lang="ru-RU" sz="7200" b="1" dirty="0"/>
              <a:t>Шифр </a:t>
            </a:r>
            <a:r>
              <a:rPr lang="en-US" sz="7200" b="1" dirty="0"/>
              <a:t>XOR</a:t>
            </a:r>
            <a:endParaRPr lang="ru-RU" sz="7200" b="1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C297D8-D0DB-416A-B825-01F413562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12</a:t>
            </a:fld>
            <a:endParaRPr lang="ru-RU" noProof="0"/>
          </a:p>
        </p:txBody>
      </p:sp>
      <p:pic>
        <p:nvPicPr>
          <p:cNvPr id="6" name="Рисунок 5" descr="Блокировка со сплошной заливкой">
            <a:extLst>
              <a:ext uri="{FF2B5EF4-FFF2-40B4-BE49-F238E27FC236}">
                <a16:creationId xmlns:a16="http://schemas.microsoft.com/office/drawing/2014/main" id="{8386A63C-91DE-499C-8BF4-9F91D6B0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53159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2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08537B-D769-46D9-A460-8143B3E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0281"/>
            <a:ext cx="10515600" cy="5410033"/>
          </a:xfrm>
        </p:spPr>
        <p:txBody>
          <a:bodyPr/>
          <a:lstStyle/>
          <a:p>
            <a:pPr algn="ctr"/>
            <a:r>
              <a:rPr lang="ru-RU" sz="7200" b="1" dirty="0"/>
              <a:t>Шифр Цезаря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C297D8-D0DB-416A-B825-01F413562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13</a:t>
            </a:fld>
            <a:endParaRPr lang="ru-RU" noProof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85DA0C-A017-4D0D-AC62-5F4357A0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60" y="5409571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08537B-D769-46D9-A460-8143B3E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0281"/>
            <a:ext cx="10515600" cy="5410033"/>
          </a:xfrm>
        </p:spPr>
        <p:txBody>
          <a:bodyPr/>
          <a:lstStyle/>
          <a:p>
            <a:pPr algn="ctr"/>
            <a:r>
              <a:rPr lang="ru-RU" sz="7200" b="1" dirty="0"/>
              <a:t>Шифр </a:t>
            </a:r>
            <a:r>
              <a:rPr lang="ru-RU" sz="7200" b="1" dirty="0" err="1"/>
              <a:t>Полибия</a:t>
            </a:r>
            <a:endParaRPr lang="ru-RU" sz="7200" b="1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C297D8-D0DB-416A-B825-01F413562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14</a:t>
            </a:fld>
            <a:endParaRPr lang="ru-RU" noProof="0"/>
          </a:p>
        </p:txBody>
      </p:sp>
      <p:pic>
        <p:nvPicPr>
          <p:cNvPr id="6" name="Рисунок 5" descr="Блокировка со сплошной заливкой">
            <a:extLst>
              <a:ext uri="{FF2B5EF4-FFF2-40B4-BE49-F238E27FC236}">
                <a16:creationId xmlns:a16="http://schemas.microsoft.com/office/drawing/2014/main" id="{AEF170A4-56AD-44EB-9BEF-91ECEF844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53159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1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08537B-D769-46D9-A460-8143B3E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0281"/>
            <a:ext cx="10515600" cy="5410033"/>
          </a:xfrm>
        </p:spPr>
        <p:txBody>
          <a:bodyPr/>
          <a:lstStyle/>
          <a:p>
            <a:pPr algn="ctr"/>
            <a:r>
              <a:rPr lang="ru-RU" sz="7200" b="1" dirty="0"/>
              <a:t>Модифицированная азбука Морзе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C297D8-D0DB-416A-B825-01F413562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15</a:t>
            </a:fld>
            <a:endParaRPr lang="ru-RU" noProof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C4524A-D8E9-4C06-AF61-FCC464A6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60" y="5496339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D7DB832-6CA3-4F46-A75B-BB75FFBE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16</a:t>
            </a:fld>
            <a:endParaRPr lang="ru-RU" noProof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2DA73C-5AB9-4F08-AEE0-7C188A7A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677"/>
            <a:ext cx="6096000" cy="24821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172ECD-AF3F-403C-B8EE-A2145AFB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677"/>
            <a:ext cx="6100232" cy="24821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C741D0-D9C7-4D7A-AF98-D54B8996D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39248"/>
            <a:ext cx="5894332" cy="30711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48DC63-9F94-41F5-B509-505DA9D42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332" y="3558300"/>
            <a:ext cx="6301899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397B47FE-F2BD-444B-9A8D-99D9EFE8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17</a:t>
            </a:fld>
            <a:endParaRPr lang="ru-RU" noProof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0C667D-D9A8-4A5D-85C4-A18D3A2D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58"/>
            <a:ext cx="6261135" cy="26519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D7D585-8F19-4F05-983D-2B468DF6A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16" y="370458"/>
            <a:ext cx="6043184" cy="26519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3255A6-208A-4598-BE2B-889DB6780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3059"/>
            <a:ext cx="5982218" cy="30482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FD5E09-1CBC-4B05-99AD-5CA0D9C37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218" y="3543059"/>
            <a:ext cx="6263129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8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306796A7-6E25-4819-BC82-52A95A0E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18</a:t>
            </a:fld>
            <a:endParaRPr lang="ru-RU" noProof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2E45EC-13F4-447B-86EB-AD16C7482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518"/>
            <a:ext cx="6023979" cy="29326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A0BD71-AFC8-4382-8E65-0E44DDA1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161" y="621525"/>
            <a:ext cx="5989839" cy="24386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B75D13-99E7-414E-A5B4-D2AF807CE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928977" cy="328054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007C54-D171-4893-A9FD-CC2D2FA91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782" y="3637442"/>
            <a:ext cx="5982218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35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6122D37E-4B62-4790-82B7-50E51FC7169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3051030" y="1511300"/>
            <a:ext cx="6122746" cy="53467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A1671A7-20E1-40CC-A0A6-C442C3D1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Наше приложение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8DDFC3-C8DB-4219-A7B5-49F424C7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2</a:t>
            </a:fld>
            <a:endParaRPr lang="ru-RU" noProof="0"/>
          </a:p>
        </p:txBody>
      </p:sp>
      <p:pic>
        <p:nvPicPr>
          <p:cNvPr id="10" name="Рисунок 9" descr="Облачные вычисления со сплошной заливкой">
            <a:extLst>
              <a:ext uri="{FF2B5EF4-FFF2-40B4-BE49-F238E27FC236}">
                <a16:creationId xmlns:a16="http://schemas.microsoft.com/office/drawing/2014/main" id="{973E0BC6-A25D-4915-B8B2-5C66365FA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" y="56769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773516-A0C7-457A-99C1-1D6F43B0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287" y="1258144"/>
            <a:ext cx="3767257" cy="1358678"/>
          </a:xfrm>
        </p:spPr>
        <p:txBody>
          <a:bodyPr/>
          <a:lstStyle/>
          <a:p>
            <a:pPr algn="r"/>
            <a:br>
              <a:rPr lang="ru-RU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Назначение</a:t>
            </a:r>
            <a:br>
              <a:rPr lang="ru-RU" sz="4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871914-6F49-44EE-B955-E1B61ADEC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37868" y="3928053"/>
            <a:ext cx="2416047" cy="986913"/>
          </a:xfrm>
        </p:spPr>
        <p:txBody>
          <a:bodyPr/>
          <a:lstStyle/>
          <a:p>
            <a:r>
              <a:rPr lang="ru-RU" sz="4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endParaRPr lang="ru-RU" sz="4800" dirty="0">
              <a:latin typeface="+mj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38173F-4B62-40F3-8D37-FBA8FA68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3</a:t>
            </a:fld>
            <a:endParaRPr lang="ru-RU" noProof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441052-31E6-4839-B2AD-E6485B1D35A8}"/>
              </a:ext>
            </a:extLst>
          </p:cNvPr>
          <p:cNvCxnSpPr>
            <a:stCxn id="2" idx="3"/>
          </p:cNvCxnSpPr>
          <p:nvPr/>
        </p:nvCxnSpPr>
        <p:spPr>
          <a:xfrm flipH="1" flipV="1">
            <a:off x="5010150" y="1933575"/>
            <a:ext cx="5827394" cy="39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E398B9C-6D37-4147-97FC-9797FA45DCDB}"/>
              </a:ext>
            </a:extLst>
          </p:cNvPr>
          <p:cNvCxnSpPr>
            <a:cxnSpLocks/>
          </p:cNvCxnSpPr>
          <p:nvPr/>
        </p:nvCxnSpPr>
        <p:spPr>
          <a:xfrm flipH="1">
            <a:off x="5334000" y="4762500"/>
            <a:ext cx="33623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3CAFF9-6AFE-485A-B40F-ED266ADB91AD}"/>
              </a:ext>
            </a:extLst>
          </p:cNvPr>
          <p:cNvSpPr txBox="1"/>
          <p:nvPr/>
        </p:nvSpPr>
        <p:spPr>
          <a:xfrm>
            <a:off x="433848" y="928916"/>
            <a:ext cx="4576302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Данное приложение предназначено для шифрования и расшифровывания информации, используя разные виды шифров.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E09E6-C634-455D-84D0-7539AE2BF656}"/>
              </a:ext>
            </a:extLst>
          </p:cNvPr>
          <p:cNvSpPr txBox="1"/>
          <p:nvPr/>
        </p:nvSpPr>
        <p:spPr>
          <a:xfrm>
            <a:off x="0" y="3928053"/>
            <a:ext cx="533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j-lt"/>
              </a:rPr>
              <a:t>Разработать приложение, с помощью которого можно будет шифровать и расшифровывать информацию, вводимую пользователем. Сделать удобный интерфейс. Реализовать несколько видов шифров.</a:t>
            </a:r>
          </a:p>
        </p:txBody>
      </p:sp>
    </p:spTree>
    <p:extLst>
      <p:ext uri="{BB962C8B-B14F-4D97-AF65-F5344CB8AC3E}">
        <p14:creationId xmlns:p14="http://schemas.microsoft.com/office/powerpoint/2010/main" val="337007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4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BF0C3EB-60E3-4E01-B575-C9CC4024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531448"/>
            <a:ext cx="10515601" cy="1325563"/>
          </a:xfrm>
        </p:spPr>
        <p:txBody>
          <a:bodyPr/>
          <a:lstStyle/>
          <a:p>
            <a:r>
              <a:rPr lang="ru-RU" sz="44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Бэклог</a:t>
            </a:r>
            <a:r>
              <a:rPr lang="ru-RU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продукта (</a:t>
            </a:r>
            <a:r>
              <a:rPr lang="en-US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 backlog</a:t>
            </a:r>
            <a:r>
              <a:rPr lang="ru-RU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 (1 спринт)</a:t>
            </a:r>
            <a:b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CF366D5-3C17-44CE-9C8F-94EB78464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23" y="2065262"/>
            <a:ext cx="11778493" cy="3657917"/>
          </a:xfrm>
          <a:prstGeom prst="rect">
            <a:avLst/>
          </a:prstGeom>
        </p:spPr>
      </p:pic>
      <p:pic>
        <p:nvPicPr>
          <p:cNvPr id="21" name="Рисунок 20" descr="Компьютер со сплошной заливкой">
            <a:extLst>
              <a:ext uri="{FF2B5EF4-FFF2-40B4-BE49-F238E27FC236}">
                <a16:creationId xmlns:a16="http://schemas.microsoft.com/office/drawing/2014/main" id="{F5AF444B-896E-4B9D-8F93-73CD3D701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969" y="57689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sz="44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Бэклог</a:t>
            </a:r>
            <a:r>
              <a:rPr lang="ru-RU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продукта (</a:t>
            </a:r>
            <a:r>
              <a:rPr lang="en-US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 backlog</a:t>
            </a:r>
            <a:r>
              <a:rPr lang="ru-RU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 (2 спринт)</a:t>
            </a:r>
            <a:b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5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861C28-6685-4055-B998-756A78D55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1" y="2434311"/>
            <a:ext cx="12046740" cy="30482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D0A8B1-92C1-40E6-B4C6-5A95C7F6F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911" y="5678705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403A672A-FBD2-4F18-B246-6319A538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Наша команда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E89C12-2A65-4E4B-B07B-4B1FA4CC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ru-RU" noProof="0" smtClean="0"/>
              <a:pPr/>
              <a:t>6</a:t>
            </a:fld>
            <a:endParaRPr lang="ru-RU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1EE903-8BA1-4AC6-B803-E6A17FBF570A}"/>
              </a:ext>
            </a:extLst>
          </p:cNvPr>
          <p:cNvSpPr txBox="1"/>
          <p:nvPr/>
        </p:nvSpPr>
        <p:spPr>
          <a:xfrm>
            <a:off x="208547" y="1485106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800" dirty="0" err="1">
                <a:solidFill>
                  <a:schemeClr val="bg1"/>
                </a:solidFill>
                <a:latin typeface="+mj-lt"/>
              </a:rPr>
              <a:t>Подшиваленко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 Диана Игоревна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 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 (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@Dianich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endParaRPr lang="ru-RU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2.</a:t>
            </a:r>
            <a:r>
              <a:rPr lang="ru-RU" sz="2800" dirty="0" err="1">
                <a:solidFill>
                  <a:schemeClr val="bg1"/>
                </a:solidFill>
                <a:latin typeface="+mj-lt"/>
              </a:rPr>
              <a:t>Шинкевич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 Марина Дмитриевна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 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@MarinaShinkevich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endParaRPr lang="ru-RU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3.</a:t>
            </a:r>
            <a:r>
              <a:rPr lang="ru-RU" sz="2800" dirty="0" err="1">
                <a:solidFill>
                  <a:schemeClr val="bg1"/>
                </a:solidFill>
                <a:latin typeface="+mj-lt"/>
              </a:rPr>
              <a:t>Иовчик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 Павел Петрович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 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@evrettllee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endParaRPr lang="ru-RU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4.</a:t>
            </a:r>
            <a:r>
              <a:rPr lang="ru-RU" sz="2800" dirty="0" err="1">
                <a:solidFill>
                  <a:schemeClr val="bg1"/>
                </a:solidFill>
                <a:latin typeface="+mj-lt"/>
              </a:rPr>
              <a:t>Гибадулина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 Алина </a:t>
            </a:r>
            <a:r>
              <a:rPr lang="ru-RU" sz="2800" dirty="0" err="1">
                <a:solidFill>
                  <a:schemeClr val="bg1"/>
                </a:solidFill>
                <a:latin typeface="+mj-lt"/>
              </a:rPr>
              <a:t>Фархадовна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 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@alina_gibadulina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endParaRPr lang="ru-RU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5.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Гриценко Анна Александровна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 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@AnyaGritsenko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C35F4B-664F-4990-8CF7-BA1F2D9F23A1}"/>
              </a:ext>
            </a:extLst>
          </p:cNvPr>
          <p:cNvSpPr txBox="1"/>
          <p:nvPr/>
        </p:nvSpPr>
        <p:spPr>
          <a:xfrm>
            <a:off x="4667372" y="598563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Agile/Scrum</a:t>
            </a:r>
          </a:p>
        </p:txBody>
      </p:sp>
      <p:pic>
        <p:nvPicPr>
          <p:cNvPr id="18" name="Рисунок 17" descr="Чоканье со сплошной заливкой">
            <a:extLst>
              <a:ext uri="{FF2B5EF4-FFF2-40B4-BE49-F238E27FC236}">
                <a16:creationId xmlns:a16="http://schemas.microsoft.com/office/drawing/2014/main" id="{015ECAC8-F820-4BD2-BD16-CF607A4C8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722" y="5841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5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CD0C6-42ED-4C5B-832C-17B3FB65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/>
              <a:t>Модули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879BD9C-818D-4483-9274-2831CDB3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7</a:t>
            </a:fld>
            <a:endParaRPr lang="ru-R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61DBF-CB5F-45A3-B08A-C4C28D8296AA}"/>
              </a:ext>
            </a:extLst>
          </p:cNvPr>
          <p:cNvSpPr txBox="1"/>
          <p:nvPr/>
        </p:nvSpPr>
        <p:spPr>
          <a:xfrm>
            <a:off x="1063970" y="2151727"/>
            <a:ext cx="1005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chemeClr val="bg1"/>
                </a:solidFill>
                <a:latin typeface="+mj-lt"/>
              </a:rPr>
              <a:t>Шифр Цезаря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chemeClr val="bg1"/>
                </a:solidFill>
                <a:latin typeface="+mj-lt"/>
              </a:rPr>
              <a:t>Шифр </a:t>
            </a:r>
            <a:r>
              <a:rPr lang="ru-RU" sz="3200" dirty="0" err="1">
                <a:solidFill>
                  <a:schemeClr val="bg1"/>
                </a:solidFill>
                <a:latin typeface="+mj-lt"/>
              </a:rPr>
              <a:t>Полибия</a:t>
            </a:r>
            <a:endParaRPr lang="ru-RU" sz="32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chemeClr val="bg1"/>
                </a:solidFill>
                <a:latin typeface="+mj-lt"/>
              </a:rPr>
              <a:t>Шифр </a:t>
            </a:r>
            <a:r>
              <a:rPr lang="ru-RU" sz="3200" dirty="0" err="1">
                <a:solidFill>
                  <a:schemeClr val="bg1"/>
                </a:solidFill>
                <a:latin typeface="+mj-lt"/>
              </a:rPr>
              <a:t>Атбаш</a:t>
            </a:r>
            <a:endParaRPr lang="ru-RU" sz="32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chemeClr val="bg1"/>
                </a:solidFill>
                <a:latin typeface="+mj-lt"/>
              </a:rPr>
              <a:t>Шифр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XOR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chemeClr val="bg1"/>
                </a:solidFill>
                <a:latin typeface="+mj-lt"/>
              </a:rPr>
              <a:t>Шифр модифицированная азбука Морзе</a:t>
            </a:r>
          </a:p>
        </p:txBody>
      </p:sp>
      <p:pic>
        <p:nvPicPr>
          <p:cNvPr id="13" name="Рисунок 12" descr="Подключения со сплошной заливкой">
            <a:extLst>
              <a:ext uri="{FF2B5EF4-FFF2-40B4-BE49-F238E27FC236}">
                <a16:creationId xmlns:a16="http://schemas.microsoft.com/office/drawing/2014/main" id="{12764819-0197-4F59-BF03-006ADF4C2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025" y="54943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7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879BD9C-818D-4483-9274-2831CDB3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8</a:t>
            </a:fld>
            <a:endParaRPr lang="ru-RU" noProof="0"/>
          </a:p>
        </p:txBody>
      </p:sp>
      <p:pic>
        <p:nvPicPr>
          <p:cNvPr id="13" name="Рисунок 12" descr="Подключения со сплошной заливкой">
            <a:extLst>
              <a:ext uri="{FF2B5EF4-FFF2-40B4-BE49-F238E27FC236}">
                <a16:creationId xmlns:a16="http://schemas.microsoft.com/office/drawing/2014/main" id="{12764819-0197-4F59-BF03-006ADF4C2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025" y="5494360"/>
            <a:ext cx="914400" cy="914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3124ED-23EF-48E6-AB1E-EDC7ACE363B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6" r="2020"/>
          <a:stretch/>
        </p:blipFill>
        <p:spPr>
          <a:xfrm>
            <a:off x="2431517" y="266677"/>
            <a:ext cx="6709454" cy="60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7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879BD9C-818D-4483-9274-2831CDB3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9</a:t>
            </a:fld>
            <a:endParaRPr lang="ru-RU" noProof="0"/>
          </a:p>
        </p:txBody>
      </p:sp>
      <p:pic>
        <p:nvPicPr>
          <p:cNvPr id="13" name="Рисунок 12" descr="Подключения со сплошной заливкой">
            <a:extLst>
              <a:ext uri="{FF2B5EF4-FFF2-40B4-BE49-F238E27FC236}">
                <a16:creationId xmlns:a16="http://schemas.microsoft.com/office/drawing/2014/main" id="{12764819-0197-4F59-BF03-006ADF4C2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025" y="5494360"/>
            <a:ext cx="914400" cy="9144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E25B87-0D01-4F56-98AA-055A10DCC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57" y="435170"/>
            <a:ext cx="1128388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712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184</Words>
  <Application>Microsoft Office PowerPoint</Application>
  <PresentationFormat>Широкоэкранный</PresentationFormat>
  <Paragraphs>58</Paragraphs>
  <Slides>19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Arial Nova</vt:lpstr>
      <vt:lpstr>Bahnschrift Light</vt:lpstr>
      <vt:lpstr>Biome</vt:lpstr>
      <vt:lpstr>Calibri</vt:lpstr>
      <vt:lpstr>Calibri Light</vt:lpstr>
      <vt:lpstr>Segoe UI</vt:lpstr>
      <vt:lpstr>Times New Roman</vt:lpstr>
      <vt:lpstr>Wingdings</vt:lpstr>
      <vt:lpstr>Тема Office</vt:lpstr>
      <vt:lpstr>Incoder-Decoder</vt:lpstr>
      <vt:lpstr>Наше приложение</vt:lpstr>
      <vt:lpstr>      Назначение </vt:lpstr>
      <vt:lpstr>Бэклог продукта (Product backlog) (1 спринт) </vt:lpstr>
      <vt:lpstr>Бэклог продукта (Product backlog) (2 спринт) </vt:lpstr>
      <vt:lpstr>Наша команда </vt:lpstr>
      <vt:lpstr>Модули</vt:lpstr>
      <vt:lpstr>Презентация PowerPoint</vt:lpstr>
      <vt:lpstr>Презентация PowerPoint</vt:lpstr>
      <vt:lpstr>Презентация PowerPoint</vt:lpstr>
      <vt:lpstr>Шифр Атбаш </vt:lpstr>
      <vt:lpstr>Шифр XOR</vt:lpstr>
      <vt:lpstr>Шифр Цезаря</vt:lpstr>
      <vt:lpstr>Шифр Полибия</vt:lpstr>
      <vt:lpstr>Модифицированная азбука Морзе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2023-12-29T13:44:11Z</dcterms:modified>
</cp:coreProperties>
</file>